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2B0C-FF39-93AF-2849-79F18F040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BBFED-133C-B5D2-D70E-949FF76F1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39BAB-8379-1D81-E5EB-EE6107DD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E68F9-4045-CD3E-F7EA-36FC46B5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B2858-95F6-65E9-E2FB-1EFDFC74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7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F8E7-A04F-371A-211B-EBCE9A5A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DEC95-F876-7B01-17B0-DB4D281CC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81C4B-735E-FAB3-1D6B-4AF06740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02970-EB81-5B70-518E-9AD69134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49FCF-41E3-5851-F6C4-4692C0F4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533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D9501F-2C15-9158-C771-CC176B642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C1DDB-F15D-83B5-09B8-E785B9CEC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DC95-840C-6774-F437-71466FB36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4A0CC-1E46-B715-8BD2-F7495DB6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96E1-39BE-C658-E7DA-C440CDC9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85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773F-0F61-B6B1-D3AC-AC47BB6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17E44-DE76-C474-6CFB-62661333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FC8EE-2985-E051-4D57-12FA00935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2CC7D-D4E3-1045-9FF2-D6BA2149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63A15-B5D1-DCBD-74EA-A4BE2DDA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88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E635-9BEC-B5A1-B1E2-934039FD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B3DBE-F70A-DD00-D562-E563C62CA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3A1E8-C5D9-172F-183D-B09F0BA0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870B5-FD27-ED4C-09E4-859F0318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8F393-BA02-2857-0AF7-1B5DB6AB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7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C67A-9EC2-FD27-0A89-E53A1F16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FA82C-9BA7-BD45-3AE0-189DB459C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C509D-94C3-6D8D-9EBC-D2ABF67B8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2AFE9-B062-D96E-0984-2F1684AAD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B5482-CD34-3330-F536-51236C8E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116CE-522A-2B5B-9A76-FB186E92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40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F241-0069-1A47-4609-565D6513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93B6B-F1B7-9A3B-903E-C05B3D1FC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AD74-D105-3F27-A1EE-460028B54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B2FCC-11B3-FF10-884E-6908019B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FA4FC3-7D19-BDB6-925F-B6BC6FD17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5F65AC-AFA1-6DEF-8E3F-5C3CB60A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33609-B249-79D3-F9D4-0C335D4A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85223-DFFD-3616-5F20-6EA4BF0D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415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AE0A-BC0C-356B-A062-6A1E1C75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63DD7D-4E59-8BEB-BCC3-EA65608D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0E756-D482-370A-5515-5DE90B28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3B2C5-7049-F57A-5911-3057DE47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82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F19BE-03A9-5AF5-757C-55D7BB51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DB924-88C9-0D4B-2E5F-0466D8E2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3BDD-01A2-79A5-77E2-7D5B8903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93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AC5A-A034-BB57-0DED-904A288E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0F33F-7ACF-969B-B930-AE47437C1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F5B32-FB46-125B-261D-E2E8E953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7EAC0-D2CC-8938-9D74-1FAFF592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D9C5F-89F5-C418-EA23-A055DE08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4ABA8-DAB4-7FF5-A6DB-3DDD78D4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25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9BA4-DDDD-EA30-602C-9DB00E9D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6668A-D0B1-F28C-D659-C3082B671E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8739-2040-3BE3-7E1B-C98ACDE70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2B529-FF47-2903-A387-017C9832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6EBEA-CBB2-9709-E523-0585CD959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503BE-8D5B-98B4-8C32-FB5926E8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34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17EBEC-C622-95FE-1C3E-14E54D71B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289F7-1E53-AE9C-3C53-A200B194A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8551C-66A7-0F28-93B8-87D2AD74B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5B1DE-FDC7-4DEF-BBE0-4DDB3E3494FA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B6EB0-710C-171F-801F-74592947E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540B4-BCF9-BD78-B151-3AA276EBF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A3C87-4130-455B-8B7A-947A06DD58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98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F034-8957-9D2F-048F-822211CA1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033164" cy="1655762"/>
          </a:xfrm>
        </p:spPr>
        <p:txBody>
          <a:bodyPr>
            <a:normAutofit fontScale="90000"/>
          </a:bodyPr>
          <a:lstStyle/>
          <a:p>
            <a:r>
              <a:rPr lang="en-GB" sz="5400" b="1" dirty="0"/>
              <a:t>Force and Angle Sensor Design for Bipedal Robot Foot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44052-151D-E840-7437-CC9B356C9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5493"/>
            <a:ext cx="9144000" cy="1655762"/>
          </a:xfrm>
        </p:spPr>
        <p:txBody>
          <a:bodyPr/>
          <a:lstStyle/>
          <a:p>
            <a:r>
              <a:rPr lang="en-GB" dirty="0"/>
              <a:t>Present by Harsha Karunanayaka</a:t>
            </a:r>
          </a:p>
        </p:txBody>
      </p:sp>
    </p:spTree>
    <p:extLst>
      <p:ext uri="{BB962C8B-B14F-4D97-AF65-F5344CB8AC3E}">
        <p14:creationId xmlns:p14="http://schemas.microsoft.com/office/powerpoint/2010/main" val="383737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8AA9-CF46-3DB8-4300-9CF41145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563"/>
            <a:ext cx="10515600" cy="770948"/>
          </a:xfrm>
        </p:spPr>
        <p:txBody>
          <a:bodyPr/>
          <a:lstStyle/>
          <a:p>
            <a:r>
              <a:rPr lang="en-GB" b="1" dirty="0"/>
              <a:t>Software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287A3-7349-15C5-2278-A49EDF8AD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338" y="1168401"/>
            <a:ext cx="3962399" cy="52831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CEBB1-0527-BECC-4A26-760559F69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18413" y="895550"/>
            <a:ext cx="3962401" cy="582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8AA9-CF46-3DB8-4300-9CF41145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563"/>
            <a:ext cx="10515600" cy="770948"/>
          </a:xfrm>
        </p:spPr>
        <p:txBody>
          <a:bodyPr/>
          <a:lstStyle/>
          <a:p>
            <a:r>
              <a:rPr lang="en-GB" b="1" dirty="0"/>
              <a:t>Future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F55BA-33D9-EC28-D85D-B11BA5795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765"/>
            <a:ext cx="10515600" cy="3726872"/>
          </a:xfrm>
        </p:spPr>
        <p:txBody>
          <a:bodyPr/>
          <a:lstStyle/>
          <a:p>
            <a:r>
              <a:rPr lang="en-GB" dirty="0"/>
              <a:t>Library that is available for HX711 for STM32 is not giving desired results. It does not use HAL_I2C functions. Thus, a new library needs to be developed.</a:t>
            </a:r>
          </a:p>
          <a:p>
            <a:r>
              <a:rPr lang="en-GB" dirty="0"/>
              <a:t>Transmitting data with 0.25ms rate is challenging. When using the “sprint” function to read the serial data that rate can not be achieved.</a:t>
            </a:r>
          </a:p>
          <a:p>
            <a:r>
              <a:rPr lang="en-GB" dirty="0"/>
              <a:t>Individual components were tested separately. But, testing both of them together is required.</a:t>
            </a:r>
          </a:p>
          <a:p>
            <a:r>
              <a:rPr lang="en-GB" dirty="0"/>
              <a:t>CAN communication was not used to transmit the data.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92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DA122-0295-1F4E-524D-8B64B988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455" y="1607272"/>
            <a:ext cx="9144000" cy="2387600"/>
          </a:xfrm>
        </p:spPr>
        <p:txBody>
          <a:bodyPr/>
          <a:lstStyle/>
          <a:p>
            <a:r>
              <a:rPr lang="en-GB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595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0C0F-139B-F812-9553-41A5B63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/>
          <a:lstStyle/>
          <a:p>
            <a:r>
              <a:rPr lang="en-GB" b="1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1257B-6539-FB98-9CAE-7CBA41BC6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473"/>
            <a:ext cx="10515600" cy="4888490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Current Issues in Force Sensing</a:t>
            </a:r>
          </a:p>
          <a:p>
            <a:r>
              <a:rPr lang="en-GB" dirty="0"/>
              <a:t>Low resolution with ADC.</a:t>
            </a:r>
          </a:p>
          <a:p>
            <a:r>
              <a:rPr lang="en-GB" dirty="0"/>
              <a:t>Analog signals are prone to noise when subjected to electrical and magnetic interferences when transmitting data to long distances (1m).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u="sng" dirty="0"/>
              <a:t>Aims of the project</a:t>
            </a:r>
          </a:p>
          <a:p>
            <a:r>
              <a:rPr lang="en-GB" dirty="0"/>
              <a:t>Convert </a:t>
            </a:r>
            <a:r>
              <a:rPr lang="en-GB" dirty="0" err="1"/>
              <a:t>analog</a:t>
            </a:r>
            <a:r>
              <a:rPr lang="en-GB" dirty="0"/>
              <a:t> signals to digital with higher resolution.</a:t>
            </a:r>
          </a:p>
          <a:p>
            <a:r>
              <a:rPr lang="en-GB" dirty="0"/>
              <a:t>Use UART and CAN communication for transmitting the data.</a:t>
            </a:r>
          </a:p>
          <a:p>
            <a:r>
              <a:rPr lang="en-GB" dirty="0"/>
              <a:t>Transmitting the sensor data at 0.25ms rate to the main microprocessor.</a:t>
            </a:r>
          </a:p>
          <a:p>
            <a:pPr marL="0" indent="0">
              <a:buNone/>
            </a:pPr>
            <a:endParaRPr lang="en-GB" sz="2400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2080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0F45-F008-8848-94F3-1EED7C72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563"/>
            <a:ext cx="10515600" cy="770948"/>
          </a:xfrm>
        </p:spPr>
        <p:txBody>
          <a:bodyPr/>
          <a:lstStyle/>
          <a:p>
            <a:r>
              <a:rPr lang="en-GB" b="1" dirty="0"/>
              <a:t>System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2C4E7-3019-4D5F-D22E-26BEDFA21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7971" y="715482"/>
            <a:ext cx="4433742" cy="5911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1162A-6265-3ADD-0210-CDD56C4CE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t="2323" b="17071"/>
          <a:stretch/>
        </p:blipFill>
        <p:spPr>
          <a:xfrm rot="16200000">
            <a:off x="828441" y="907328"/>
            <a:ext cx="4433743" cy="55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2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0F45-F008-8848-94F3-1EED7C72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563"/>
            <a:ext cx="10515600" cy="770948"/>
          </a:xfrm>
        </p:spPr>
        <p:txBody>
          <a:bodyPr/>
          <a:lstStyle/>
          <a:p>
            <a:r>
              <a:rPr lang="en-GB" b="1" dirty="0"/>
              <a:t>System Design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A137F-662F-BAF0-541E-A0C01FDD0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71734" y="-267716"/>
            <a:ext cx="5554222" cy="82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9C23-8C9C-420B-7420-12190E2A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781"/>
            <a:ext cx="10515600" cy="757093"/>
          </a:xfrm>
        </p:spPr>
        <p:txBody>
          <a:bodyPr/>
          <a:lstStyle/>
          <a:p>
            <a:r>
              <a:rPr lang="en-GB" b="1" dirty="0"/>
              <a:t>Build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F973-FF98-27AB-4D34-FE059B294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27" y="873874"/>
            <a:ext cx="10661073" cy="530308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Components Required</a:t>
            </a:r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8EE8F9-2DA1-CD0F-3183-C11B0AEEFE13}"/>
              </a:ext>
            </a:extLst>
          </p:cNvPr>
          <p:cNvGrpSpPr/>
          <p:nvPr/>
        </p:nvGrpSpPr>
        <p:grpSpPr>
          <a:xfrm>
            <a:off x="142662" y="1076515"/>
            <a:ext cx="11906676" cy="5535376"/>
            <a:chOff x="118057" y="1173497"/>
            <a:chExt cx="11906676" cy="55353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D5A89E-CE33-CAC9-4FB8-4BC01378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326" y="1630967"/>
              <a:ext cx="3215987" cy="21439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EC32B9-C54B-A9C6-1F12-AB07B420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338" y="1173497"/>
              <a:ext cx="2857500" cy="28575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4C4135D-C3AB-4FFC-2A10-908F1A70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5412" y="4416721"/>
              <a:ext cx="2402326" cy="22921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4EACB8A-6F7D-7293-B7D9-1A71EEAB1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74" t="22762" r="17721" b="25556"/>
            <a:stretch/>
          </p:blipFill>
          <p:spPr>
            <a:xfrm>
              <a:off x="8723887" y="1488317"/>
              <a:ext cx="2857500" cy="170411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5D9C18F-1708-C055-A78B-F3966E1B1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629" y="1945360"/>
              <a:ext cx="1762184" cy="276864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19DDD48-86F2-9D46-3457-673825D4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972" y="4831031"/>
              <a:ext cx="1822357" cy="121369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6D52ED-C0B1-DF65-05F1-3E0DD3114BED}"/>
                </a:ext>
              </a:extLst>
            </p:cNvPr>
            <p:cNvSpPr txBox="1"/>
            <p:nvPr/>
          </p:nvSpPr>
          <p:spPr>
            <a:xfrm>
              <a:off x="118057" y="4714009"/>
              <a:ext cx="2964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STM32 Discovery board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71C7B6-9A89-19C6-A945-4F1B03366311}"/>
                </a:ext>
              </a:extLst>
            </p:cNvPr>
            <p:cNvSpPr txBox="1"/>
            <p:nvPr/>
          </p:nvSpPr>
          <p:spPr>
            <a:xfrm>
              <a:off x="2991235" y="3768140"/>
              <a:ext cx="2843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Flexi Force A502 sensor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16733D-3350-F870-811A-796742240179}"/>
                </a:ext>
              </a:extLst>
            </p:cNvPr>
            <p:cNvSpPr txBox="1"/>
            <p:nvPr/>
          </p:nvSpPr>
          <p:spPr>
            <a:xfrm>
              <a:off x="6023263" y="3549410"/>
              <a:ext cx="2964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HX711 Load cell amplifier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AA6FA9-AA47-29C8-9B9A-6A9751BB29F3}"/>
                </a:ext>
              </a:extLst>
            </p:cNvPr>
            <p:cNvSpPr txBox="1"/>
            <p:nvPr/>
          </p:nvSpPr>
          <p:spPr>
            <a:xfrm>
              <a:off x="8739935" y="2845089"/>
              <a:ext cx="3284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UART to USB bridge module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F72BF9-B49E-F8BD-8F51-9FE4FEA2CD6F}"/>
                </a:ext>
              </a:extLst>
            </p:cNvPr>
            <p:cNvSpPr txBox="1"/>
            <p:nvPr/>
          </p:nvSpPr>
          <p:spPr>
            <a:xfrm>
              <a:off x="1910178" y="6308275"/>
              <a:ext cx="1908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MPU6050 IMU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09D040-DA66-5C49-031F-DA6F707327B9}"/>
                </a:ext>
              </a:extLst>
            </p:cNvPr>
            <p:cNvSpPr txBox="1"/>
            <p:nvPr/>
          </p:nvSpPr>
          <p:spPr>
            <a:xfrm>
              <a:off x="6798111" y="6241764"/>
              <a:ext cx="1173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Resistors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12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9C23-8C9C-420B-7420-12190E2A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093"/>
          </a:xfrm>
        </p:spPr>
        <p:txBody>
          <a:bodyPr/>
          <a:lstStyle/>
          <a:p>
            <a:r>
              <a:rPr lang="en-GB" b="1" dirty="0"/>
              <a:t>Build Prototype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F973-FF98-27AB-4D34-FE059B294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IMU (MPU 6050) Testing</a:t>
            </a:r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2F7E5B-2019-7173-BB5B-F56B449CA5D3}"/>
              </a:ext>
            </a:extLst>
          </p:cNvPr>
          <p:cNvGrpSpPr/>
          <p:nvPr/>
        </p:nvGrpSpPr>
        <p:grpSpPr>
          <a:xfrm>
            <a:off x="1113558" y="1949810"/>
            <a:ext cx="3430734" cy="4500419"/>
            <a:chOff x="2720686" y="1992456"/>
            <a:chExt cx="3430734" cy="45004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59AC1-0181-62B4-F72B-CA9E20FD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686" y="1992456"/>
              <a:ext cx="3375314" cy="450041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2EE1A1-64D4-2B30-E422-A07D5FB7756A}"/>
                </a:ext>
              </a:extLst>
            </p:cNvPr>
            <p:cNvSpPr/>
            <p:nvPr/>
          </p:nvSpPr>
          <p:spPr>
            <a:xfrm>
              <a:off x="4655127" y="4350327"/>
              <a:ext cx="595746" cy="7758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72C40A-83B7-2819-403E-486C44724EA7}"/>
                </a:ext>
              </a:extLst>
            </p:cNvPr>
            <p:cNvSpPr/>
            <p:nvPr/>
          </p:nvSpPr>
          <p:spPr>
            <a:xfrm>
              <a:off x="4138180" y="2783464"/>
              <a:ext cx="595746" cy="7758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A9DA81-CB25-D5B0-F28F-0CFF8F4C32CD}"/>
                </a:ext>
              </a:extLst>
            </p:cNvPr>
            <p:cNvSpPr/>
            <p:nvPr/>
          </p:nvSpPr>
          <p:spPr>
            <a:xfrm>
              <a:off x="2820265" y="3854737"/>
              <a:ext cx="1613190" cy="17840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D193F5-427E-92DD-A941-702F2D241145}"/>
                </a:ext>
              </a:extLst>
            </p:cNvPr>
            <p:cNvSpPr txBox="1"/>
            <p:nvPr/>
          </p:nvSpPr>
          <p:spPr>
            <a:xfrm>
              <a:off x="2820265" y="5693342"/>
              <a:ext cx="1672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STM32 Board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2632A9-95AD-970F-C247-9FD95FB7890A}"/>
                </a:ext>
              </a:extLst>
            </p:cNvPr>
            <p:cNvSpPr txBox="1"/>
            <p:nvPr/>
          </p:nvSpPr>
          <p:spPr>
            <a:xfrm>
              <a:off x="5372531" y="4756850"/>
              <a:ext cx="745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IMU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5BE677-716C-52CE-36CE-00E657C63B21}"/>
                </a:ext>
              </a:extLst>
            </p:cNvPr>
            <p:cNvSpPr txBox="1"/>
            <p:nvPr/>
          </p:nvSpPr>
          <p:spPr>
            <a:xfrm>
              <a:off x="4581528" y="2434027"/>
              <a:ext cx="1569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UART to USB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36D0754-6D82-D8AC-FDB6-CD9AAEBD4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14" y="1801091"/>
            <a:ext cx="6483758" cy="46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6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9C23-8C9C-420B-7420-12190E2A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093"/>
          </a:xfrm>
        </p:spPr>
        <p:txBody>
          <a:bodyPr/>
          <a:lstStyle/>
          <a:p>
            <a:r>
              <a:rPr lang="en-GB" b="1" dirty="0"/>
              <a:t>Build Prototype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F973-FF98-27AB-4D34-FE059B294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Force Sensor Testing with HX711 Load Cell Amplifier</a:t>
            </a:r>
          </a:p>
          <a:p>
            <a:pPr marL="0" indent="0">
              <a:buNone/>
            </a:pPr>
            <a:endParaRPr lang="en-GB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0D93B7-F432-4A6F-B00D-204F1D961B76}"/>
              </a:ext>
            </a:extLst>
          </p:cNvPr>
          <p:cNvGrpSpPr/>
          <p:nvPr/>
        </p:nvGrpSpPr>
        <p:grpSpPr>
          <a:xfrm>
            <a:off x="464127" y="2004629"/>
            <a:ext cx="5631873" cy="4269316"/>
            <a:chOff x="464127" y="2004629"/>
            <a:chExt cx="5631873" cy="426931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7DE28A-0F8D-7CF2-225A-4DCEA25DD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68111" y="1346056"/>
              <a:ext cx="4223905" cy="563187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1A9A5E-4FC7-A7F3-9598-98EEE49E24A7}"/>
                </a:ext>
              </a:extLst>
            </p:cNvPr>
            <p:cNvSpPr/>
            <p:nvPr/>
          </p:nvSpPr>
          <p:spPr>
            <a:xfrm>
              <a:off x="3782293" y="3020292"/>
              <a:ext cx="1011382" cy="9581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84D251-AF80-73CB-F656-421D07346B4A}"/>
                </a:ext>
              </a:extLst>
            </p:cNvPr>
            <p:cNvSpPr/>
            <p:nvPr/>
          </p:nvSpPr>
          <p:spPr>
            <a:xfrm>
              <a:off x="606136" y="2320637"/>
              <a:ext cx="1163782" cy="11083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95212E-871A-16D7-4D4B-52E3A9F6DEDA}"/>
                </a:ext>
              </a:extLst>
            </p:cNvPr>
            <p:cNvSpPr/>
            <p:nvPr/>
          </p:nvSpPr>
          <p:spPr>
            <a:xfrm>
              <a:off x="2116281" y="5068599"/>
              <a:ext cx="1163782" cy="11083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C33FC96-DA14-A7AA-BFE4-E44CF2EE7FF8}"/>
                </a:ext>
              </a:extLst>
            </p:cNvPr>
            <p:cNvSpPr/>
            <p:nvPr/>
          </p:nvSpPr>
          <p:spPr>
            <a:xfrm>
              <a:off x="1875558" y="3429000"/>
              <a:ext cx="1163782" cy="11083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BD87D2-2762-6F83-9AAC-A4B4C9DC6AE0}"/>
                </a:ext>
              </a:extLst>
            </p:cNvPr>
            <p:cNvSpPr/>
            <p:nvPr/>
          </p:nvSpPr>
          <p:spPr>
            <a:xfrm>
              <a:off x="4317421" y="4089255"/>
              <a:ext cx="1669473" cy="17318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9EE92A-E890-1218-A4DF-8D4CCF777D65}"/>
                </a:ext>
              </a:extLst>
            </p:cNvPr>
            <p:cNvSpPr txBox="1"/>
            <p:nvPr/>
          </p:nvSpPr>
          <p:spPr>
            <a:xfrm>
              <a:off x="4426527" y="5846619"/>
              <a:ext cx="166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STM32 Board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15A8B-B0DD-EC63-3658-D86BBFB55292}"/>
                </a:ext>
              </a:extLst>
            </p:cNvPr>
            <p:cNvSpPr txBox="1"/>
            <p:nvPr/>
          </p:nvSpPr>
          <p:spPr>
            <a:xfrm>
              <a:off x="3983180" y="2361188"/>
              <a:ext cx="20037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HX711 Load Cell Amplifier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3BEEE1-B5FB-74C3-CF75-CD25F90DDFDF}"/>
                </a:ext>
              </a:extLst>
            </p:cNvPr>
            <p:cNvSpPr txBox="1"/>
            <p:nvPr/>
          </p:nvSpPr>
          <p:spPr>
            <a:xfrm>
              <a:off x="604403" y="5739442"/>
              <a:ext cx="166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UART to USB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8150D6-8231-3125-8505-8782471C29D9}"/>
                </a:ext>
              </a:extLst>
            </p:cNvPr>
            <p:cNvSpPr txBox="1"/>
            <p:nvPr/>
          </p:nvSpPr>
          <p:spPr>
            <a:xfrm>
              <a:off x="1545647" y="4548512"/>
              <a:ext cx="206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Wheatstone Bridge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4718C4-5903-EB8C-8D28-62D95CAEDB83}"/>
                </a:ext>
              </a:extLst>
            </p:cNvPr>
            <p:cNvSpPr txBox="1"/>
            <p:nvPr/>
          </p:nvSpPr>
          <p:spPr>
            <a:xfrm>
              <a:off x="1597601" y="2004629"/>
              <a:ext cx="183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Flexi force sensor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0E985AD-6A63-BBE3-74EB-EC75EA1B8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453" y="2050040"/>
            <a:ext cx="5748793" cy="429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D408-7D12-27BE-FDBA-439CC98B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1"/>
            <a:ext cx="10515600" cy="743239"/>
          </a:xfrm>
        </p:spPr>
        <p:txBody>
          <a:bodyPr/>
          <a:lstStyle/>
          <a:p>
            <a:r>
              <a:rPr lang="en-GB" b="1" dirty="0"/>
              <a:t>PCB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4A0F8-8324-AA08-3490-E629385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1382"/>
            <a:ext cx="10515600" cy="5165581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Schematic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B8650-ED6A-D744-32A6-20E638CAD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13" y="1436856"/>
            <a:ext cx="7435973" cy="51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D408-7D12-27BE-FDBA-439CC98B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1"/>
            <a:ext cx="10515600" cy="743239"/>
          </a:xfrm>
        </p:spPr>
        <p:txBody>
          <a:bodyPr/>
          <a:lstStyle/>
          <a:p>
            <a:r>
              <a:rPr lang="en-GB" b="1" dirty="0"/>
              <a:t>PCB Design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4A0F8-8324-AA08-3490-E629385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1382"/>
            <a:ext cx="10515600" cy="5165581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PCB Layout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551BD-5134-AE60-5E0E-49735FE0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2" y="1573912"/>
            <a:ext cx="9166956" cy="49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52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254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Times New Roman</vt:lpstr>
      <vt:lpstr>Office Theme</vt:lpstr>
      <vt:lpstr>Force and Angle Sensor Design for Bipedal Robot Foot</vt:lpstr>
      <vt:lpstr>Project Description</vt:lpstr>
      <vt:lpstr>System Design</vt:lpstr>
      <vt:lpstr>System Design Cont.</vt:lpstr>
      <vt:lpstr>Build Prototype</vt:lpstr>
      <vt:lpstr>Build Prototype Cont.</vt:lpstr>
      <vt:lpstr>Build Prototype Cont.</vt:lpstr>
      <vt:lpstr>PCB Design</vt:lpstr>
      <vt:lpstr>PCB Design Cont.</vt:lpstr>
      <vt:lpstr>Software Development</vt:lpstr>
      <vt:lpstr>Future Development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Force and Angle Sensor Design for Bipedal Robot Foot</dc:title>
  <dc:creator>Harsha Karunanayaka Mudiyanselage</dc:creator>
  <cp:lastModifiedBy>Harsha Karunanayaka Mudiyanselage</cp:lastModifiedBy>
  <cp:revision>5</cp:revision>
  <dcterms:created xsi:type="dcterms:W3CDTF">2023-06-01T11:46:31Z</dcterms:created>
  <dcterms:modified xsi:type="dcterms:W3CDTF">2023-06-01T15:44:22Z</dcterms:modified>
</cp:coreProperties>
</file>